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E229B-C5A3-7A45-B37D-4638D994E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FB76A3-6E82-8545-ACD4-288122754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16E013-1CB6-EB4C-A615-B1C0FE3A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33B5E-781C-D148-87DB-A565C414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2F412A-4548-D44B-B558-66DB6172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0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5AFC1-6782-864E-BEF2-7284FE51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7B891B-26B6-1B46-98F5-A98C7A83B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13967-B158-424F-BBAC-2385E5A3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288384-EE94-614C-9001-99870A83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572963-C1FA-774C-A4D9-FAA822CF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4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0095E1-D2D5-594E-B2A9-3795E8396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C90AD6-DD3B-5847-9B00-27980FB24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342BE7-E49D-F146-8791-A560DBD7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CA585E-C69C-A64E-8EB6-1E73396C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BC165-CAE8-F647-A7A7-2BCA6029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98000-4B9F-7542-AB94-93238DB9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3A4589-9AE3-6040-9BA8-1B1A799D8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5177A2-23C9-2948-A42B-F9CE7816A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EFB2C-B797-3149-9AFB-9FCFAF7E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1F335-FEE8-3747-B275-AF664DD6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1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EC9EC-A888-6C44-9260-574F3248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97E4B8-B6E4-2D4E-A449-3C2FE93D0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BAECB-0EB7-384F-86DC-D584E491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B36A8-81D3-EC4D-A338-D7D450C4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45AC6F-4A76-D14B-B831-4827BD32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2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03EC6-43C5-8748-AC5B-71BACBF7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80721-3043-BF4A-9727-A4C8539B1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A0D90F-2F94-F248-B829-D9F61B1CD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BE8034-B776-7342-B10A-75F7E84D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1B7D80-38F3-3C47-B6B6-D0F689C6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B476C2-D8AD-EC4C-BFDF-DA1290B6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0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504E8-AC11-2443-9127-18DAE2B7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83600-0B8B-5B43-A963-544276BA2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983B2F-A5E3-4849-96A3-625D56CF6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716F83-F084-F849-8885-1F8806C34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AD4972-4232-334A-B88C-A8F87B88A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AA8E68-EF8C-3544-A8DB-1FF58011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D4EC205-9198-FB41-874D-0C8798FE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B0D66E-B9E5-B84A-8AB8-3B475818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680C4-9B16-9343-B697-4592DB66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EC9AC0-4838-1840-9636-B479AA1D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D91EA-38CC-8549-901A-16D77751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1DF54A-C801-C64B-8790-245A6B5F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A33471-BA38-B145-A016-80C3720D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B62B5F-35A0-5843-A036-487B2F60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03AF88-3560-9D4E-9385-E847912B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6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EE8B6-095C-494B-A9D8-09FE3894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3FCF5-6227-3A42-B400-2A8EB581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896D23-D8C5-8145-BBD8-8C4808C1C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EC229-881A-6F44-991A-535E386B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2183F0-FB6C-8142-8939-8A186337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C581C0-4051-BD44-A803-5C8CAA48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0964F-07FA-994B-9754-152778B07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3FCCAD-06C7-4D40-A15A-54AF2AF16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EA9322-37C7-814A-8407-683D925FE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6EE90F-948E-0842-8E6D-59BCE842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A949FA-122B-424A-AB71-8F6DF873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AA7AF0-A925-8545-AF71-7E700C07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6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0F50F-F834-EB4D-ACFA-3B0D73E5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3E40F-BB5B-094C-8564-DB3D293A5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B4450C-FB58-EB44-A943-32DE0CA5F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491F-2A3A-6B4D-A220-D135F13F4389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B8F04E-2871-794B-8089-3FF38456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01C1F3-6B11-CB4C-9D24-A987A5FEA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9D88-1A50-794A-9850-91944540B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93B8B-0928-184D-AC3C-BF83E41C4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зачем же конкурентная политика…в современных условиях?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A3CEF3-AF7D-D440-8007-9C917D9BD9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8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5C134-FF5C-9D46-9854-4D37BFFA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0361"/>
            <a:ext cx="12087922" cy="159032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книжного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суровым реалиям антимонопольного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88033C-BB90-114F-B585-375820C67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0" y="1761892"/>
            <a:ext cx="11641874" cy="4805362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то же самое, что экономическое регулирование: на уровне механизмов управления трансакций различия видны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Но…экономическое регулирования «вшито»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его подают широкой публике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использования ограниченных ресурсов? Парето-оптимальность? Х-неэффективность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…Непроходной вариант с точки зрения теория общественного выбора, особенно поведенческой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достижения цели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выигрыш потребителей (конечных!)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Полшага до подмены понятий!</a:t>
            </a:r>
          </a:p>
        </p:txBody>
      </p:sp>
    </p:spTree>
    <p:extLst>
      <p:ext uri="{BB962C8B-B14F-4D97-AF65-F5344CB8AC3E}">
        <p14:creationId xmlns:p14="http://schemas.microsoft.com/office/powerpoint/2010/main" val="187899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CB6E3-8B48-5E4A-BB2C-DCEE38CF8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4" y="64044"/>
            <a:ext cx="11374244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Институциональная конкуренция в антимонопольном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8F13EE-9F62-B241-A3C6-D1C7FD5FC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1605776"/>
            <a:ext cx="11775688" cy="473926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Двусторонняя монополия – не место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и коллеги советуют….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Множественность ДМ – тяжелое наследие советской экономики и постсоветской приватизации в отсутствие внятной промышленной политики…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может, все же институциональная конкуренция? Один размер на всех не подойдет…Отрицательные внешние эффекты… Критические трансакции…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вариантов – принудительная медиация.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стоит обратить внимание: ДМ еще долго будет «уходящей натурой»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2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33D7D-F090-584E-AFCB-16AC3DF1A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43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Ловушки популизма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14EF51-F26A-104B-8B88-8FDCD0F7D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1389606"/>
            <a:ext cx="11229278" cy="478735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Популизм: акцент на на краткосрочные эффекты, замалчивание долгосрочных последствия,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антиэлитная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риторика (в том числе против «жирных котов»)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будет оценивать долгосрочные эффекты принимаемых регуляторных решений? Или никто, потому что не них нет спроса?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деятельности ФАС – наиболее подходящее ведомство для оценки долгосрочных последствий, но для этого нужны соответствующие компетенции.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какие-то задачи можно решать без привлечения искаженных инструментов антимонопольного законодательства, то именно так и следует поступать» (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Авдашева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2024)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39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258</Words>
  <Application>Microsoft Macintosh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Так зачем же конкурентная политика…в современных условиях?</vt:lpstr>
      <vt:lpstr>От книжного антитраста к суровым реалиям антимонопольного правоприменения</vt:lpstr>
      <vt:lpstr>Институциональная конкуренция в антимонопольном правоприменении</vt:lpstr>
      <vt:lpstr>Ловушки популизма в антитрасте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 зачем же конкурентная политика…в современных условиях?</dc:title>
  <dc:creator>Microsoft Office User</dc:creator>
  <cp:lastModifiedBy>Microsoft Office User</cp:lastModifiedBy>
  <cp:revision>3</cp:revision>
  <dcterms:created xsi:type="dcterms:W3CDTF">2024-04-15T15:17:58Z</dcterms:created>
  <dcterms:modified xsi:type="dcterms:W3CDTF">2024-04-17T07:07:42Z</dcterms:modified>
</cp:coreProperties>
</file>